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7" r:id="rId5"/>
    <p:sldId id="263" r:id="rId6"/>
    <p:sldId id="264" r:id="rId7"/>
    <p:sldId id="265" r:id="rId8"/>
    <p:sldId id="266" r:id="rId9"/>
    <p:sldId id="259" r:id="rId10"/>
    <p:sldId id="260" r:id="rId11"/>
    <p:sldId id="261" r:id="rId12"/>
    <p:sldId id="262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EB Garamond" pitchFamily="2" charset="0"/>
      <p:regular r:id="rId19"/>
      <p:bold r:id="rId20"/>
      <p:italic r:id="rId21"/>
      <p:boldItalic r:id="rId22"/>
    </p:embeddedFont>
    <p:embeddedFont>
      <p:font typeface="EB Garamond Medium" pitchFamily="2" charset="0"/>
      <p:regular r:id="rId23"/>
      <p:bold r:id="rId24"/>
      <p:italic r:id="rId25"/>
      <p:boldItalic r:id="rId26"/>
    </p:embeddedFont>
    <p:embeddedFont>
      <p:font typeface="Noto Sans Symbols" panose="020B0502040504020204" pitchFamily="34" charset="0"/>
      <p:regular r:id="rId27"/>
      <p:bold r:id="rId28"/>
      <p:italic r:id="rId29"/>
      <p:boldItalic r:id="rId30"/>
    </p:embeddedFont>
    <p:embeddedFont>
      <p:font typeface="Public Sans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 autoAdjust="0"/>
    <p:restoredTop sz="94641" autoAdjust="0"/>
  </p:normalViewPr>
  <p:slideViewPr>
    <p:cSldViewPr snapToGrid="0">
      <p:cViewPr varScale="1">
        <p:scale>
          <a:sx n="89" d="100"/>
          <a:sy n="89" d="100"/>
        </p:scale>
        <p:origin x="846" y="78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4.fntdata" /><Relationship Id="rId26" Type="http://schemas.openxmlformats.org/officeDocument/2006/relationships/font" Target="fonts/font12.fntdata" /><Relationship Id="rId39" Type="http://customschemas.google.com/relationships/presentationmetadata" Target="metadata" /><Relationship Id="rId3" Type="http://schemas.openxmlformats.org/officeDocument/2006/relationships/slide" Target="slides/slide2.xml" /><Relationship Id="rId21" Type="http://schemas.openxmlformats.org/officeDocument/2006/relationships/font" Target="fonts/font7.fntdata" /><Relationship Id="rId34" Type="http://schemas.openxmlformats.org/officeDocument/2006/relationships/font" Target="fonts/font20.fntdata" /><Relationship Id="rId42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3.fntdata" /><Relationship Id="rId25" Type="http://schemas.openxmlformats.org/officeDocument/2006/relationships/font" Target="fonts/font11.fntdata" /><Relationship Id="rId33" Type="http://schemas.openxmlformats.org/officeDocument/2006/relationships/font" Target="fonts/font19.fntdata" /><Relationship Id="rId2" Type="http://schemas.openxmlformats.org/officeDocument/2006/relationships/slide" Target="slides/slide1.xml" /><Relationship Id="rId16" Type="http://schemas.openxmlformats.org/officeDocument/2006/relationships/font" Target="fonts/font2.fntdata" /><Relationship Id="rId20" Type="http://schemas.openxmlformats.org/officeDocument/2006/relationships/font" Target="fonts/font6.fntdata" /><Relationship Id="rId29" Type="http://schemas.openxmlformats.org/officeDocument/2006/relationships/font" Target="fonts/font15.fntdata" /><Relationship Id="rId41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10.fntdata" /><Relationship Id="rId32" Type="http://schemas.openxmlformats.org/officeDocument/2006/relationships/font" Target="fonts/font18.fntdata" /><Relationship Id="rId40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font" Target="fonts/font1.fntdata" /><Relationship Id="rId23" Type="http://schemas.openxmlformats.org/officeDocument/2006/relationships/font" Target="fonts/font9.fntdata" /><Relationship Id="rId28" Type="http://schemas.openxmlformats.org/officeDocument/2006/relationships/font" Target="fonts/font14.fntdata" /><Relationship Id="rId10" Type="http://schemas.openxmlformats.org/officeDocument/2006/relationships/slide" Target="slides/slide9.xml" /><Relationship Id="rId19" Type="http://schemas.openxmlformats.org/officeDocument/2006/relationships/font" Target="fonts/font5.fntdata" /><Relationship Id="rId31" Type="http://schemas.openxmlformats.org/officeDocument/2006/relationships/font" Target="fonts/font17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notesMaster" Target="notesMasters/notesMaster1.xml" /><Relationship Id="rId22" Type="http://schemas.openxmlformats.org/officeDocument/2006/relationships/font" Target="fonts/font8.fntdata" /><Relationship Id="rId27" Type="http://schemas.openxmlformats.org/officeDocument/2006/relationships/font" Target="fonts/font13.fntdata" /><Relationship Id="rId30" Type="http://schemas.openxmlformats.org/officeDocument/2006/relationships/font" Target="fonts/font16.fntdata" /><Relationship Id="rId43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9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1.png" /><Relationship Id="rId4" Type="http://schemas.openxmlformats.org/officeDocument/2006/relationships/image" Target="../media/image30.png" 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2.png" 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3.jpg" /><Relationship Id="rId1" Type="http://schemas.openxmlformats.org/officeDocument/2006/relationships/slideMaster" Target="../slideMasters/slideMaster1.xml" 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1.xml" 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 /><Relationship Id="rId2" Type="http://schemas.openxmlformats.org/officeDocument/2006/relationships/image" Target="../media/image35.png" /><Relationship Id="rId1" Type="http://schemas.openxmlformats.org/officeDocument/2006/relationships/slideMaster" Target="../slideMasters/slideMaster1.xml" 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 /><Relationship Id="rId1" Type="http://schemas.openxmlformats.org/officeDocument/2006/relationships/slideMaster" Target="../slideMasters/slideMaster1.xml" 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2.jpg" /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5.png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.jp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8.jp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jpg" /><Relationship Id="rId1" Type="http://schemas.openxmlformats.org/officeDocument/2006/relationships/slideMaster" Target="../slideMasters/slideMaster1.xml" 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 /><Relationship Id="rId1" Type="http://schemas.openxmlformats.org/officeDocument/2006/relationships/slideMaster" Target="../slideMasters/slideMaster1.xml" 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 /><Relationship Id="rId117" Type="http://schemas.openxmlformats.org/officeDocument/2006/relationships/theme" Target="../theme/theme1.xml" /><Relationship Id="rId21" Type="http://schemas.openxmlformats.org/officeDocument/2006/relationships/slideLayout" Target="../slideLayouts/slideLayout21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84" Type="http://schemas.openxmlformats.org/officeDocument/2006/relationships/slideLayout" Target="../slideLayouts/slideLayout84.xml" /><Relationship Id="rId89" Type="http://schemas.openxmlformats.org/officeDocument/2006/relationships/slideLayout" Target="../slideLayouts/slideLayout89.xml" /><Relationship Id="rId112" Type="http://schemas.openxmlformats.org/officeDocument/2006/relationships/slideLayout" Target="../slideLayouts/slideLayout112.xml" /><Relationship Id="rId16" Type="http://schemas.openxmlformats.org/officeDocument/2006/relationships/slideLayout" Target="../slideLayouts/slideLayout16.xml" /><Relationship Id="rId107" Type="http://schemas.openxmlformats.org/officeDocument/2006/relationships/slideLayout" Target="../slideLayouts/slideLayout107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87" Type="http://schemas.openxmlformats.org/officeDocument/2006/relationships/slideLayout" Target="../slideLayouts/slideLayout87.xml" /><Relationship Id="rId102" Type="http://schemas.openxmlformats.org/officeDocument/2006/relationships/slideLayout" Target="../slideLayouts/slideLayout102.xml" /><Relationship Id="rId110" Type="http://schemas.openxmlformats.org/officeDocument/2006/relationships/slideLayout" Target="../slideLayouts/slideLayout110.xml" /><Relationship Id="rId115" Type="http://schemas.openxmlformats.org/officeDocument/2006/relationships/slideLayout" Target="../slideLayouts/slideLayout115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82" Type="http://schemas.openxmlformats.org/officeDocument/2006/relationships/slideLayout" Target="../slideLayouts/slideLayout82.xml" /><Relationship Id="rId90" Type="http://schemas.openxmlformats.org/officeDocument/2006/relationships/slideLayout" Target="../slideLayouts/slideLayout90.xml" /><Relationship Id="rId95" Type="http://schemas.openxmlformats.org/officeDocument/2006/relationships/slideLayout" Target="../slideLayouts/slideLayout95.xml" /><Relationship Id="rId19" Type="http://schemas.openxmlformats.org/officeDocument/2006/relationships/slideLayout" Target="../slideLayouts/slideLayout1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100" Type="http://schemas.openxmlformats.org/officeDocument/2006/relationships/slideLayout" Target="../slideLayouts/slideLayout100.xml" /><Relationship Id="rId105" Type="http://schemas.openxmlformats.org/officeDocument/2006/relationships/slideLayout" Target="../slideLayouts/slideLayout105.xml" /><Relationship Id="rId113" Type="http://schemas.openxmlformats.org/officeDocument/2006/relationships/slideLayout" Target="../slideLayouts/slideLayout113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slideLayout" Target="../slideLayouts/slideLayout80.xml" /><Relationship Id="rId85" Type="http://schemas.openxmlformats.org/officeDocument/2006/relationships/slideLayout" Target="../slideLayouts/slideLayout85.xml" /><Relationship Id="rId93" Type="http://schemas.openxmlformats.org/officeDocument/2006/relationships/slideLayout" Target="../slideLayouts/slideLayout93.xml" /><Relationship Id="rId98" Type="http://schemas.openxmlformats.org/officeDocument/2006/relationships/slideLayout" Target="../slideLayouts/slideLayout98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103" Type="http://schemas.openxmlformats.org/officeDocument/2006/relationships/slideLayout" Target="../slideLayouts/slideLayout103.xml" /><Relationship Id="rId108" Type="http://schemas.openxmlformats.org/officeDocument/2006/relationships/slideLayout" Target="../slideLayouts/slideLayout108.xml" /><Relationship Id="rId116" Type="http://schemas.openxmlformats.org/officeDocument/2006/relationships/slideLayout" Target="../slideLayouts/slideLayout116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83" Type="http://schemas.openxmlformats.org/officeDocument/2006/relationships/slideLayout" Target="../slideLayouts/slideLayout83.xml" /><Relationship Id="rId88" Type="http://schemas.openxmlformats.org/officeDocument/2006/relationships/slideLayout" Target="../slideLayouts/slideLayout88.xml" /><Relationship Id="rId91" Type="http://schemas.openxmlformats.org/officeDocument/2006/relationships/slideLayout" Target="../slideLayouts/slideLayout91.xml" /><Relationship Id="rId96" Type="http://schemas.openxmlformats.org/officeDocument/2006/relationships/slideLayout" Target="../slideLayouts/slideLayout96.xml" /><Relationship Id="rId111" Type="http://schemas.openxmlformats.org/officeDocument/2006/relationships/slideLayout" Target="../slideLayouts/slideLayout11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Relationship Id="rId106" Type="http://schemas.openxmlformats.org/officeDocument/2006/relationships/slideLayout" Target="../slideLayouts/slideLayout106.xml" /><Relationship Id="rId114" Type="http://schemas.openxmlformats.org/officeDocument/2006/relationships/slideLayout" Target="../slideLayouts/slideLayout114.xml" /><Relationship Id="rId10" Type="http://schemas.openxmlformats.org/officeDocument/2006/relationships/slideLayout" Target="../slideLayouts/slideLayout10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81" Type="http://schemas.openxmlformats.org/officeDocument/2006/relationships/slideLayout" Target="../slideLayouts/slideLayout81.xml" /><Relationship Id="rId86" Type="http://schemas.openxmlformats.org/officeDocument/2006/relationships/slideLayout" Target="../slideLayouts/slideLayout86.xml" /><Relationship Id="rId94" Type="http://schemas.openxmlformats.org/officeDocument/2006/relationships/slideLayout" Target="../slideLayouts/slideLayout94.xml" /><Relationship Id="rId99" Type="http://schemas.openxmlformats.org/officeDocument/2006/relationships/slideLayout" Target="../slideLayouts/slideLayout99.xml" /><Relationship Id="rId101" Type="http://schemas.openxmlformats.org/officeDocument/2006/relationships/slideLayout" Target="../slideLayouts/slideLayout10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9" Type="http://schemas.openxmlformats.org/officeDocument/2006/relationships/slideLayout" Target="../slideLayouts/slideLayout39.xml" /><Relationship Id="rId109" Type="http://schemas.openxmlformats.org/officeDocument/2006/relationships/slideLayout" Target="../slideLayouts/slideLayout109.xml" /><Relationship Id="rId34" Type="http://schemas.openxmlformats.org/officeDocument/2006/relationships/slideLayout" Target="../slideLayouts/slideLayout34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76" Type="http://schemas.openxmlformats.org/officeDocument/2006/relationships/slideLayout" Target="../slideLayouts/slideLayout76.xml" /><Relationship Id="rId97" Type="http://schemas.openxmlformats.org/officeDocument/2006/relationships/slideLayout" Target="../slideLayouts/slideLayout97.xml" /><Relationship Id="rId104" Type="http://schemas.openxmlformats.org/officeDocument/2006/relationships/slideLayout" Target="../slideLayouts/slideLayout104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92" Type="http://schemas.openxmlformats.org/officeDocument/2006/relationships/slideLayout" Target="../slideLayouts/slideLayout92.xml" /><Relationship Id="rId2" Type="http://schemas.openxmlformats.org/officeDocument/2006/relationships/slideLayout" Target="../slideLayouts/slideLayout2.xml" /><Relationship Id="rId29" Type="http://schemas.openxmlformats.org/officeDocument/2006/relationships/slideLayout" Target="../slideLayouts/slideLayout2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9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4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5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68580" y="2404110"/>
            <a:ext cx="4572000" cy="81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“CHAT APPLICATION AND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 descr="Chat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4572000" y="-1021823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242847-5744-7239-EE09-D741B65C837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598333" y="1911350"/>
            <a:ext cx="3378200" cy="1083733"/>
          </a:xfrm>
        </p:spPr>
        <p:txBody>
          <a:bodyPr>
            <a:normAutofit/>
          </a:bodyPr>
          <a:lstStyle/>
          <a:p>
            <a:r>
              <a:rPr lang="en-IN"/>
              <a:t>https://github.com/Srinithi-PL/</a:t>
            </a:r>
            <a:r>
              <a:rPr lang="en-IN" b="0"/>
              <a:t>nm</a:t>
            </a:r>
            <a:r>
              <a:rPr lang="en-IN"/>
              <a:t>_fullstack.git</a:t>
            </a:r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4279514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CHAT APPLICATION AND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To provide an user-friendly chat app for efficient and easy communication.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520575667"/>
              </p:ext>
            </p:extLst>
          </p:nvPr>
        </p:nvGraphicFramePr>
        <p:xfrm>
          <a:off x="144710" y="1959780"/>
          <a:ext cx="4279525" cy="2513056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7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20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2113a51144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SUJATHA K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A51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2113a51142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SRINITHI P L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2113a51137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SINDHU V 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2113a51126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SARANYA R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2113a51149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SWETHA U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“CHAT APPLICATION AND WEBSITE”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</a:t>
            </a:r>
            <a:r>
              <a:rPr lang="en-US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3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</a:t>
            </a: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 - 1</a:t>
            </a:r>
            <a:endParaRPr sz="1800" b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 descr="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-81776" y="22304"/>
            <a:ext cx="9558573" cy="21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03CB0-702A-ADFB-7FFC-4D3A70818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i="0" dirty="0">
                <a:latin typeface="EB Garamond" panose="00000500000000000000" pitchFamily="2" charset="0"/>
                <a:ea typeface="EB Garamond" panose="00000500000000000000" pitchFamily="2" charset="0"/>
              </a:rPr>
              <a:t>Introduction</a:t>
            </a:r>
            <a:endParaRPr lang="en-IN" i="0" dirty="0"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44C7AC-BAEA-3DAD-9C8D-9839FA3FD91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4436269" cy="1028449"/>
          </a:xfrm>
        </p:spPr>
        <p:txBody>
          <a:bodyPr/>
          <a:lstStyle/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The purpose of this project is to implement a Java based chat application that will allow users with an internet connection to engage in private and public conversation.</a:t>
            </a:r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89003E-517B-62D9-6E61-CB01096AF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650" dirty="0">
                <a:latin typeface="EB Garamond "/>
                <a:ea typeface="EB Garamond Medium" panose="00000600000000000000" pitchFamily="2" charset="0"/>
              </a:rPr>
              <a:t>SRS for “CHAT APPLICATION AND WEBSITE”</a:t>
            </a:r>
            <a:endParaRPr lang="en-IN" sz="1650" dirty="0">
              <a:latin typeface="EB Garamond "/>
              <a:ea typeface="EB Garamond Medium" panose="000006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A7392-DB7D-7A8A-87BA-B2AABB202FDE}"/>
              </a:ext>
            </a:extLst>
          </p:cNvPr>
          <p:cNvSpPr txBox="1"/>
          <p:nvPr/>
        </p:nvSpPr>
        <p:spPr>
          <a:xfrm>
            <a:off x="264869" y="2417861"/>
            <a:ext cx="41435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Objective</a:t>
            </a:r>
          </a:p>
          <a:p>
            <a:endParaRPr lang="en-US" b="1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To develop an instant messaging solution to enable users to seamlessly communicate with each 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The app should be very easy to use even for novice person.</a:t>
            </a:r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41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652B6-B310-2A85-BAC1-79E4251DF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50" dirty="0">
                <a:latin typeface="EB Garamond "/>
              </a:rPr>
              <a:t>SRS for “CHAT APPLICATION AND WEBSITE”</a:t>
            </a:r>
            <a:endParaRPr lang="en-IN" sz="1650" dirty="0">
              <a:latin typeface="EB Garamond 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2035-0DBB-D549-17E4-4E62A8249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Functional Requirements</a:t>
            </a:r>
            <a:endParaRPr lang="en-IN" i="0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5CB92-F126-7318-573B-9C29BA69788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72902" y="1099644"/>
            <a:ext cx="4361927" cy="3746734"/>
          </a:xfrm>
        </p:spPr>
        <p:txBody>
          <a:bodyPr/>
          <a:lstStyle/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User Registration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Login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Add friend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Friend list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Remove friend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Find friend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Block friend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Profile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Send messages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Message status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Delete messages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History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Group chat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Backup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Making call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Logout</a:t>
            </a:r>
          </a:p>
          <a:p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2304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419000-628D-2623-48DE-A3C0BCE80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Non Functional Requirements</a:t>
            </a:r>
            <a:endParaRPr lang="en-IN" i="0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9F2C1-DF07-11F8-C1A5-9572F642F25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Privacy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Robustness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Performance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Usability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Reliability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Supportability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Portability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Encryption</a:t>
            </a:r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D93782-449C-50D3-D872-170D43D0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50" dirty="0">
                <a:latin typeface="EB Garamond "/>
                <a:ea typeface="EB Garamond Medium" panose="00000600000000000000" pitchFamily="2" charset="0"/>
              </a:rPr>
              <a:t>SRS for “CHAT APPLICATION AND WEBSITE”</a:t>
            </a:r>
            <a:endParaRPr lang="en-IN" sz="1650" dirty="0">
              <a:latin typeface="EB Garamond "/>
              <a:ea typeface="EB Garamond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978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0B331E-83AA-E7C7-7037-A4692179BF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Software Requirements</a:t>
            </a:r>
            <a:endParaRPr lang="en-IN" i="0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AB0E2-F2DD-E14E-3ACB-CD4950EB03D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2" y="1194361"/>
            <a:ext cx="4265186" cy="2649093"/>
          </a:xfrm>
        </p:spPr>
        <p:txBody>
          <a:bodyPr/>
          <a:lstStyle/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For user-friendly action, CHAT APPLICATION uses:</a:t>
            </a:r>
          </a:p>
          <a:p>
            <a:endParaRPr lang="en-US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Notepad++ - a text editor and source code editor which provides an environment for developing HTML , </a:t>
            </a:r>
            <a:r>
              <a:rPr lang="en-US" dirty="0" err="1">
                <a:latin typeface="EB Garamond Medium" panose="00000600000000000000" pitchFamily="2" charset="0"/>
                <a:ea typeface="EB Garamond Medium" panose="00000600000000000000" pitchFamily="2" charset="0"/>
              </a:rPr>
              <a:t>jsp</a:t>
            </a: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, </a:t>
            </a:r>
            <a:r>
              <a:rPr lang="en-US" dirty="0" err="1">
                <a:latin typeface="EB Garamond Medium" panose="00000600000000000000" pitchFamily="2" charset="0"/>
                <a:ea typeface="EB Garamond Medium" panose="00000600000000000000" pitchFamily="2" charset="0"/>
              </a:rPr>
              <a:t>javascript</a:t>
            </a: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.</a:t>
            </a:r>
          </a:p>
          <a:p>
            <a:endParaRPr lang="en-US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Operating system such as Windows7,8,xp,linux etc.,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D5912E-0A95-067D-6746-94EBF987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50" dirty="0">
                <a:latin typeface="EB Garamond "/>
              </a:rPr>
              <a:t>SRS for “CHAT APPLICATION AND WEBSITE”</a:t>
            </a:r>
            <a:endParaRPr lang="en-IN" sz="1650" dirty="0">
              <a:latin typeface="EB Garamond "/>
            </a:endParaRPr>
          </a:p>
        </p:txBody>
      </p:sp>
    </p:spTree>
    <p:extLst>
      <p:ext uri="{BB962C8B-B14F-4D97-AF65-F5344CB8AC3E}">
        <p14:creationId xmlns:p14="http://schemas.microsoft.com/office/powerpoint/2010/main" val="3766294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C4A3AE-76C4-C00E-EFF6-0A490E74F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Hardware Requirements</a:t>
            </a:r>
            <a:endParaRPr lang="en-IN" i="0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B1D5F-D873-F213-C30E-B7ACAA96934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128 MB RAM required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Processor with speed of 500MHz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Internet or LAN connection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Mouse (2 or 3 button mouse)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Keyboard (101 key keyboard)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CA9437-4B57-14B3-EA8D-0CEEE80F7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50" dirty="0">
                <a:latin typeface="EB Garamond "/>
              </a:rPr>
              <a:t>SRS for “CHAT APPLICATION AND WEBSITE”</a:t>
            </a:r>
            <a:endParaRPr lang="en-IN" sz="1650" dirty="0">
              <a:latin typeface="EB Garamond "/>
            </a:endParaRPr>
          </a:p>
        </p:txBody>
      </p:sp>
    </p:spTree>
    <p:extLst>
      <p:ext uri="{BB962C8B-B14F-4D97-AF65-F5344CB8AC3E}">
        <p14:creationId xmlns:p14="http://schemas.microsoft.com/office/powerpoint/2010/main" val="4078282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07383"/>
            <a:ext cx="8222436" cy="233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Analyze the source code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Planning app idea based on the source code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Choosing platform either Android or web , Ios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Planning user experience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Adding messaging features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Publishing app on Play store or app store.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  <a:latin typeface="EB Garamond Medium" panose="00000600000000000000" pitchFamily="2" charset="0"/>
              <a:ea typeface="EB Garamond Medium" panose="00000600000000000000" pitchFamily="2" charset="0"/>
              <a:cs typeface="EB Garamond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237121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3" y="2927121"/>
            <a:ext cx="8410929" cy="157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latin typeface="EB Garamond Medium" panose="00000600000000000000" pitchFamily="2" charset="0"/>
              <a:ea typeface="EB Garamond Medium" panose="00000600000000000000" pitchFamily="2" charset="0"/>
              <a:cs typeface="EB Garamond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To create an user friendly , easily accessible chat application which is accessible anywhere and anytime</a:t>
            </a:r>
            <a:r>
              <a:rPr lang="en-US" dirty="0">
                <a:solidFill>
                  <a:schemeClr val="lt2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2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 </a:t>
            </a: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For making efficient communication among peer groups</a:t>
            </a:r>
            <a:r>
              <a:rPr lang="en-US" dirty="0">
                <a:solidFill>
                  <a:schemeClr val="lt2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.</a:t>
            </a:r>
            <a:endParaRPr dirty="0">
              <a:solidFill>
                <a:schemeClr val="lt2"/>
              </a:solidFill>
              <a:latin typeface="EB Garamond Medium" panose="00000600000000000000" pitchFamily="2" charset="0"/>
              <a:ea typeface="EB Garamond Medium" panose="00000600000000000000" pitchFamily="2" charset="0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472</Words>
  <Application>Microsoft Office PowerPoint</Application>
  <PresentationFormat>On-screen Show (16:9)</PresentationFormat>
  <Paragraphs>107</Paragraphs>
  <Slides>12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Simple Light</vt:lpstr>
      <vt:lpstr>PowerPoint Presentation</vt:lpstr>
      <vt:lpstr>CHAT APPLICATION AND WEBSITE</vt:lpstr>
      <vt:lpstr>PowerPoint Presentation</vt:lpstr>
      <vt:lpstr>SRS for “CHAT APPLICATION AND WEBSITE”</vt:lpstr>
      <vt:lpstr>SRS for “CHAT APPLICATION AND WEBSITE”</vt:lpstr>
      <vt:lpstr>SRS for “CHAT APPLICATION AND WEBSITE”</vt:lpstr>
      <vt:lpstr>SRS for “CHAT APPLICATION AND WEBSITE”</vt:lpstr>
      <vt:lpstr>SRS for “CHAT APPLICATION AND WEBSITE”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srinithipl03@gmail.com</cp:lastModifiedBy>
  <cp:revision>9</cp:revision>
  <dcterms:created xsi:type="dcterms:W3CDTF">2020-08-13T11:21:46Z</dcterms:created>
  <dcterms:modified xsi:type="dcterms:W3CDTF">2023-03-07T08:49:45Z</dcterms:modified>
</cp:coreProperties>
</file>